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niglet"/>
      <p:regular r:id="rId15"/>
    </p:embeddedFont>
    <p:embeddedFont>
      <p:font typeface="Average"/>
      <p:regular r:id="rId16"/>
    </p:embeddedFont>
    <p:embeddedFont>
      <p:font typeface="Oswald"/>
      <p:regular r:id="rId17"/>
      <p:bold r:id="rId18"/>
    </p:embeddedFont>
    <p:embeddedFont>
      <p:font typeface="Patrick Hand SC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niglet-regular.fntdata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slide" Target="slides/slide1.xml"/><Relationship Id="rId19" Type="http://schemas.openxmlformats.org/officeDocument/2006/relationships/font" Target="fonts/PatrickHandSC-regular.fntdata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oraserv.cs.siena.edu/~perm_team1_2016/login.html" TargetMode="External"/><Relationship Id="rId4" Type="http://schemas.openxmlformats.org/officeDocument/2006/relationships/hyperlink" Target="http://oraserv.cs.siena.edu/~perm_team1_2016/makeProble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By Team Fun</a:t>
            </a:r>
          </a:p>
        </p:txBody>
      </p:sp>
      <p:pic>
        <p:nvPicPr>
          <p:cNvPr descr="logo.png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2300" y="1078475"/>
            <a:ext cx="2057400" cy="200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2093925" y="1100975"/>
            <a:ext cx="5976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6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Thanks!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093925" y="2162900"/>
            <a:ext cx="5100900" cy="21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en" sz="36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Any questions?</a:t>
            </a:r>
          </a:p>
        </p:txBody>
      </p:sp>
      <p:sp>
        <p:nvSpPr>
          <p:cNvPr id="116" name="Shape 116"/>
          <p:cNvSpPr/>
          <p:nvPr/>
        </p:nvSpPr>
        <p:spPr>
          <a:xfrm flipH="1">
            <a:off x="1082113" y="898786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916100" y="756975"/>
            <a:ext cx="3110100" cy="5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Overview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1033325" y="1454675"/>
            <a:ext cx="6424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An online IDE for both professors and students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Teachers can create and share programming problems with their students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Students can solve the problem in the language of their choice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Solutions are tested with specific test cases mandated by professors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Sprint 1 User Stories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11200" y="1428775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Professor login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As a Professor, I want to log in, so that I can create/distribute problems to my students and track their progress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Administrator login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Professor creating a problem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As a Professor, i want to be able to create a problem, so that I can assign work to my students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Sprint 1 Burndown Chart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1111200" y="1428775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1200" y="1428775"/>
            <a:ext cx="6921601" cy="260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Sprint 2 User Stories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111200" y="1428775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Student login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Professor creating test cases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As a professor, I want to create test cases for a particular problem so that my students can tell if their code is a valid solution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Student coding in the editor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As a student, I want to code in an editor where it is clear what language I am working with so that I can properly complete the assignments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Student views standard output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 strike="sngStrike">
                <a:solidFill>
                  <a:srgbClr val="FFFFFF"/>
                </a:solidFill>
              </a:rPr>
              <a:t>Student has persistent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Sprint 2 Burn Down Chart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7925" y="1391925"/>
            <a:ext cx="6766548" cy="263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69450" y="766350"/>
            <a:ext cx="6289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Team Fun Velocity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1111200" y="1428775"/>
            <a:ext cx="6921600" cy="26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Sprint 1 : 14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Sprint 2 : 20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Average Velocity : 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916100" y="756975"/>
            <a:ext cx="3577800" cy="5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Improving the Process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033325" y="1454675"/>
            <a:ext cx="6424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Meeting earlier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Meeting more often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Divvying up tasks ahead of time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Reflections: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Allowed us time to adjust our sprint plans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>
                <a:solidFill>
                  <a:srgbClr val="F9F9F9"/>
                </a:solidFill>
              </a:rPr>
              <a:t>Made us a more efficient workforce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916100" y="756975"/>
            <a:ext cx="3577800" cy="59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033325" y="1714500"/>
            <a:ext cx="6424200" cy="30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 u="sng">
                <a:solidFill>
                  <a:srgbClr val="F9F9F9"/>
                </a:solidFill>
                <a:hlinkClick r:id="rId3"/>
              </a:rPr>
              <a:t>http://oraserv.cs.siena.edu/~perm_team1_2016/login.html</a:t>
            </a:r>
          </a:p>
          <a:p>
            <a:pPr indent="-228600" lvl="0" marL="457200" rtl="0">
              <a:spcBef>
                <a:spcPts val="0"/>
              </a:spcBef>
              <a:buClr>
                <a:srgbClr val="F9F9F9"/>
              </a:buClr>
            </a:pPr>
            <a:r>
              <a:rPr lang="en" u="sng">
                <a:solidFill>
                  <a:srgbClr val="F9F9F9"/>
                </a:solidFill>
                <a:hlinkClick r:id="rId4"/>
              </a:rPr>
              <a:t>http://oraserv.cs.siena.edu/~perm_team1_2016/makeProblem.html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9F9F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